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73" r:id="rId3"/>
    <p:sldId id="258" r:id="rId4"/>
    <p:sldId id="336" r:id="rId5"/>
    <p:sldId id="335" r:id="rId6"/>
    <p:sldId id="259" r:id="rId7"/>
    <p:sldId id="260" r:id="rId8"/>
    <p:sldId id="333" r:id="rId9"/>
    <p:sldId id="334" r:id="rId10"/>
    <p:sldId id="256" r:id="rId11"/>
    <p:sldId id="264" r:id="rId12"/>
    <p:sldId id="342" r:id="rId13"/>
    <p:sldId id="337" r:id="rId14"/>
    <p:sldId id="270" r:id="rId15"/>
    <p:sldId id="338" r:id="rId16"/>
    <p:sldId id="341" r:id="rId17"/>
    <p:sldId id="343" r:id="rId18"/>
    <p:sldId id="269" r:id="rId19"/>
    <p:sldId id="344" r:id="rId20"/>
    <p:sldId id="272" r:id="rId21"/>
    <p:sldId id="340" r:id="rId22"/>
    <p:sldId id="271" r:id="rId23"/>
    <p:sldId id="345" r:id="rId24"/>
    <p:sldId id="267" r:id="rId25"/>
    <p:sldId id="347" r:id="rId26"/>
    <p:sldId id="268" r:id="rId27"/>
    <p:sldId id="346" r:id="rId28"/>
    <p:sldId id="266" r:id="rId29"/>
    <p:sldId id="274" r:id="rId30"/>
    <p:sldId id="262" r:id="rId31"/>
    <p:sldId id="265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3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89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10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36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2024-03-16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11559579" y="6192627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99393" y="2238703"/>
            <a:ext cx="4078013" cy="243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Physically drained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  <p:pic>
        <p:nvPicPr>
          <p:cNvPr id="2052" name="Picture 4" descr="The Power of Sleep and Rest: Unlocking a Well-Rested Mind">
            <a:extLst>
              <a:ext uri="{FF2B5EF4-FFF2-40B4-BE49-F238E27FC236}">
                <a16:creationId xmlns:a16="http://schemas.microsoft.com/office/drawing/2014/main" id="{471FAE60-385D-15F1-31F4-344F0E85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367329"/>
            <a:ext cx="75819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320039" y="1503854"/>
            <a:ext cx="11551921" cy="486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Passive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Sleep 7+ hrs. nightly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       Active</a:t>
            </a:r>
          </a:p>
          <a:p>
            <a:pPr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Restorative activities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Yoga, massage, using a foam roller, regular stretch breaks, adjusting workspace ergonomics</a:t>
            </a: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63051" y="706922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209633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789058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560882" y="1028700"/>
            <a:ext cx="7070238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lang="en-US"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714703" y="1638300"/>
            <a:ext cx="6568966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 (Brain fog).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If your occupation draws primarily on your mental resources, you may find that tiredness comes in the form of loss of concentration, cynicism, irritation, apathy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3074" name="Picture 2" descr="Should you take a mental health day? | The Village Family Service Center">
            <a:extLst>
              <a:ext uri="{FF2B5EF4-FFF2-40B4-BE49-F238E27FC236}">
                <a16:creationId xmlns:a16="http://schemas.microsoft.com/office/drawing/2014/main" id="{192839DB-9EE0-5EB0-C529-FC0010DF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379" y="1308702"/>
            <a:ext cx="381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modoro technique">
            <a:extLst>
              <a:ext uri="{FF2B5EF4-FFF2-40B4-BE49-F238E27FC236}">
                <a16:creationId xmlns:a16="http://schemas.microsoft.com/office/drawing/2014/main" id="{0E5FD1AD-3D12-BB33-B273-F9DFA909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0"/>
            <a:ext cx="848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3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651641" y="1028700"/>
            <a:ext cx="11267089" cy="3784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407155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371517" y="793884"/>
            <a:ext cx="8471337" cy="5938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Compassion Fatigue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3784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9725798" y="5367171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243515" y="1032306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</p:spTree>
    <p:extLst>
      <p:ext uri="{BB962C8B-B14F-4D97-AF65-F5344CB8AC3E}">
        <p14:creationId xmlns:p14="http://schemas.microsoft.com/office/powerpoint/2010/main" val="24111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998482" y="1765737"/>
            <a:ext cx="10531364" cy="362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  Important for anyone who must solve problems or brainstorm new ideas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333333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898635" y="1240220"/>
            <a:ext cx="10394730" cy="4527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lang="en-US"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930519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252248" y="786126"/>
            <a:ext cx="11231828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Eye exhaustion resulting from marathon screen time sessions: digital eye strain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008992" y="786126"/>
            <a:ext cx="10475083" cy="540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Set a relaxing evening ambiance (soothing music, candles)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9014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3245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sz="2400" dirty="0"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342900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53602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3232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3649583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1149094" y="787041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270178" y="2281084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3649583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626148" y="3013501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415288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342900" indent="-342900" algn="just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987973" y="648929"/>
            <a:ext cx="7182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775</Words>
  <Application>Microsoft Office PowerPoint</Application>
  <PresentationFormat>Widescreen</PresentationFormat>
  <Paragraphs>296</Paragraphs>
  <Slides>32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46</cp:revision>
  <dcterms:created xsi:type="dcterms:W3CDTF">2023-09-06T01:40:58Z</dcterms:created>
  <dcterms:modified xsi:type="dcterms:W3CDTF">2024-03-17T16:16:35Z</dcterms:modified>
</cp:coreProperties>
</file>